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1255" y="2647315"/>
            <a:ext cx="481012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2309495"/>
            <a:ext cx="11658600" cy="2238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77315" y="2237105"/>
            <a:ext cx="221996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30325" y="3030855"/>
            <a:ext cx="221996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11795" y="3806190"/>
            <a:ext cx="173799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664335"/>
            <a:ext cx="11029950" cy="4533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70720" y="1537335"/>
            <a:ext cx="221996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62925" y="3122295"/>
            <a:ext cx="221996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125" y="4719320"/>
            <a:ext cx="221996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57320" y="4766945"/>
            <a:ext cx="184277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840" y="1373505"/>
            <a:ext cx="11450320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3019425"/>
            <a:ext cx="11391900" cy="217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552575"/>
            <a:ext cx="11677650" cy="3752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94485" y="3049905"/>
            <a:ext cx="247459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09535" y="3787140"/>
            <a:ext cx="325882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5345" y="4629785"/>
            <a:ext cx="325882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1947545"/>
            <a:ext cx="11687175" cy="2962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39355" y="2709545"/>
            <a:ext cx="221996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2714625"/>
            <a:ext cx="11553825" cy="1428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02880" y="2657475"/>
            <a:ext cx="164401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557020"/>
            <a:ext cx="11630025" cy="3743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04160" y="2293620"/>
            <a:ext cx="221996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95570" y="3058795"/>
            <a:ext cx="253174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514475"/>
            <a:ext cx="11601450" cy="3829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270500" y="3058795"/>
            <a:ext cx="221996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63950" y="4646930"/>
            <a:ext cx="221996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933575"/>
            <a:ext cx="11610975" cy="2990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85030" y="2662555"/>
            <a:ext cx="221996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455" y="1341120"/>
            <a:ext cx="11363325" cy="140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085" y="3259455"/>
            <a:ext cx="1002030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781175"/>
            <a:ext cx="10848975" cy="3295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16990"/>
            <a:ext cx="11525250" cy="544766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46630" y="5138420"/>
            <a:ext cx="221996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69820" y="6074410"/>
            <a:ext cx="221996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2647950"/>
            <a:ext cx="11563350" cy="156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414145"/>
            <a:ext cx="10763250" cy="4029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524000"/>
            <a:ext cx="11715750" cy="3810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65980" y="4004310"/>
            <a:ext cx="448754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491615"/>
            <a:ext cx="11668125" cy="4305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03285" y="1395730"/>
            <a:ext cx="310832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81455" y="2955290"/>
            <a:ext cx="310832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4945" y="4457700"/>
            <a:ext cx="310832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76680"/>
            <a:ext cx="11544300" cy="1362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820" y="3148965"/>
            <a:ext cx="11601450" cy="2200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05405" y="3872230"/>
            <a:ext cx="221996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197610" y="4637405"/>
            <a:ext cx="221996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10860" y="4665980"/>
            <a:ext cx="221996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2026-01-08T03:09:07Z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